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1" r:id="rId4"/>
  </p:sldIdLst>
  <p:sldSz cx="18288000" cy="10287000"/>
  <p:notesSz cx="6858000" cy="9144000"/>
  <p:embeddedFontLst>
    <p:embeddedFont>
      <p:font typeface="Ink Free" panose="03080402000500000000" pitchFamily="66" charset="0"/>
      <p:regular r:id="rId5"/>
    </p:embeddedFont>
    <p:embeddedFont>
      <p:font typeface="Julius Sans One" panose="020B0604020202020204" charset="0"/>
      <p:regular r:id="rId6"/>
    </p:embeddedFont>
    <p:embeddedFont>
      <p:font typeface="Satisfy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7173" t="-38241" r="-12340" b="-19285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9158735" y="990600"/>
            <a:ext cx="8291065" cy="0"/>
          </a:xfrm>
          <a:prstGeom prst="line">
            <a:avLst/>
          </a:prstGeom>
          <a:ln w="76200" cap="flat">
            <a:solidFill>
              <a:srgbClr val="59BAE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2971800" y="2756098"/>
            <a:ext cx="12344400" cy="509363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Julius Sans One"/>
              <a:cs typeface="Arial" panose="020B0604020202020204" pitchFamily="34" charset="0"/>
              <a:sym typeface="Julius Sans One"/>
            </a:endParaRPr>
          </a:p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4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Título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 de la Presentación (40pts)</a:t>
            </a:r>
          </a:p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Presentation Title (40pts)</a:t>
            </a:r>
          </a:p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Julius Sans One"/>
              <a:cs typeface="Arial" panose="020B0604020202020204" pitchFamily="34" charset="0"/>
              <a:sym typeface="Julius Sans One"/>
            </a:endParaRPr>
          </a:p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Nombre 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Apellidos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, Co-</a:t>
            </a:r>
            <a:r>
              <a:rPr 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Autores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/as (36pts)</a:t>
            </a:r>
          </a:p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Name Last Names, Co-Authors</a:t>
            </a:r>
          </a:p>
          <a:p>
            <a:pPr algn="ctr">
              <a:lnSpc>
                <a:spcPts val="4397"/>
              </a:lnSpc>
              <a:spcBef>
                <a:spcPct val="0"/>
              </a:spcBef>
            </a:pP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Instituciones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 / Institutions (26pts)</a:t>
            </a:r>
          </a:p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Julius Sans One"/>
              <a:cs typeface="Arial" panose="020B0604020202020204" pitchFamily="34" charset="0"/>
              <a:sym typeface="Julius Sans One"/>
            </a:endParaRPr>
          </a:p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Julius Sans One"/>
              <a:cs typeface="Arial" panose="020B0604020202020204" pitchFamily="34" charset="0"/>
              <a:sym typeface="Julius Sans One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300324" y="643582"/>
            <a:ext cx="8114970" cy="3470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177"/>
              </a:lnSpc>
            </a:pPr>
            <a:r>
              <a:rPr lang="en-US" sz="4000" spc="-150" dirty="0">
                <a:solidFill>
                  <a:schemeClr val="tx1">
                    <a:lumMod val="85000"/>
                    <a:lumOff val="15000"/>
                  </a:schemeClr>
                </a:solidFill>
                <a:ea typeface="Julius Sans One"/>
                <a:cs typeface="Julius Sans One"/>
                <a:sym typeface="Julius Sans One"/>
              </a:rPr>
              <a:t>Sociedad Interamericana de </a:t>
            </a:r>
            <a:r>
              <a:rPr lang="en-US" sz="4000" spc="-150" dirty="0" err="1">
                <a:solidFill>
                  <a:schemeClr val="tx1">
                    <a:lumMod val="85000"/>
                    <a:lumOff val="15000"/>
                  </a:schemeClr>
                </a:solidFill>
                <a:ea typeface="Julius Sans One"/>
                <a:cs typeface="Julius Sans One"/>
                <a:sym typeface="Julius Sans One"/>
              </a:rPr>
              <a:t>Psicología</a:t>
            </a:r>
            <a:r>
              <a:rPr lang="en-US" sz="4000" spc="-150" dirty="0">
                <a:solidFill>
                  <a:schemeClr val="tx1">
                    <a:lumMod val="85000"/>
                    <a:lumOff val="15000"/>
                  </a:schemeClr>
                </a:solidFill>
                <a:ea typeface="Julius Sans One"/>
                <a:cs typeface="Julius Sans One"/>
                <a:sym typeface="Julius Sans One"/>
              </a:rPr>
              <a:t> (SIP) </a:t>
            </a: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0F21A11D-39DB-7E38-C3EF-B563C677CF36}"/>
              </a:ext>
            </a:extLst>
          </p:cNvPr>
          <p:cNvSpPr txBox="1"/>
          <p:nvPr/>
        </p:nvSpPr>
        <p:spPr>
          <a:xfrm>
            <a:off x="0" y="9473628"/>
            <a:ext cx="18288000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Una </a:t>
            </a:r>
            <a:r>
              <a:rPr lang="en-US" sz="3600" b="1" dirty="0" err="1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Psicología</a:t>
            </a: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 para </a:t>
            </a:r>
            <a:r>
              <a:rPr lang="en-US" sz="3600" b="1" dirty="0" err="1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todas</a:t>
            </a: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 las Americas</a:t>
            </a:r>
          </a:p>
        </p:txBody>
      </p:sp>
      <p:sp>
        <p:nvSpPr>
          <p:cNvPr id="12" name="Freeform 4">
            <a:extLst>
              <a:ext uri="{FF2B5EF4-FFF2-40B4-BE49-F238E27FC236}">
                <a16:creationId xmlns:a16="http://schemas.microsoft.com/office/drawing/2014/main" id="{BA3CD8B5-5F21-D401-7F82-0D9203044413}"/>
              </a:ext>
            </a:extLst>
          </p:cNvPr>
          <p:cNvSpPr/>
          <p:nvPr/>
        </p:nvSpPr>
        <p:spPr>
          <a:xfrm>
            <a:off x="3498166" y="9734320"/>
            <a:ext cx="1524000" cy="253662"/>
          </a:xfrm>
          <a:custGeom>
            <a:avLst/>
            <a:gdLst/>
            <a:ahLst/>
            <a:cxnLst/>
            <a:rect l="l" t="t" r="r" b="b"/>
            <a:pathLst>
              <a:path w="2968854" h="441617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R">
              <a:solidFill>
                <a:srgbClr val="FF0000"/>
              </a:solidFill>
            </a:endParaRPr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7723D41C-0BB8-8684-5147-19E844497D5A}"/>
              </a:ext>
            </a:extLst>
          </p:cNvPr>
          <p:cNvSpPr/>
          <p:nvPr/>
        </p:nvSpPr>
        <p:spPr>
          <a:xfrm>
            <a:off x="13265834" y="9652298"/>
            <a:ext cx="1524000" cy="253662"/>
          </a:xfrm>
          <a:custGeom>
            <a:avLst/>
            <a:gdLst/>
            <a:ahLst/>
            <a:cxnLst/>
            <a:rect l="l" t="t" r="r" b="b"/>
            <a:pathLst>
              <a:path w="2968854" h="441617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R">
              <a:solidFill>
                <a:srgbClr val="FF0000"/>
              </a:solidFill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381000" y="4305771"/>
            <a:ext cx="4377983" cy="2373783"/>
          </a:xfrm>
          <a:custGeom>
            <a:avLst/>
            <a:gdLst/>
            <a:ahLst/>
            <a:cxnLst/>
            <a:rect l="l" t="t" r="r" b="b"/>
            <a:pathLst>
              <a:path w="3255204" h="1587905">
                <a:moveTo>
                  <a:pt x="0" y="0"/>
                </a:moveTo>
                <a:lnTo>
                  <a:pt x="3255204" y="0"/>
                </a:lnTo>
                <a:lnTo>
                  <a:pt x="3255204" y="1587905"/>
                </a:lnTo>
                <a:lnTo>
                  <a:pt x="0" y="158790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91B28A1C-E7D3-F4C6-00E8-C98C0912899D}"/>
              </a:ext>
            </a:extLst>
          </p:cNvPr>
          <p:cNvSpPr/>
          <p:nvPr/>
        </p:nvSpPr>
        <p:spPr>
          <a:xfrm>
            <a:off x="14935200" y="723900"/>
            <a:ext cx="2438400" cy="1743709"/>
          </a:xfrm>
          <a:custGeom>
            <a:avLst/>
            <a:gdLst/>
            <a:ahLst/>
            <a:cxnLst/>
            <a:rect l="l" t="t" r="r" b="b"/>
            <a:pathLst>
              <a:path w="3471373" h="1693353">
                <a:moveTo>
                  <a:pt x="0" y="0"/>
                </a:moveTo>
                <a:lnTo>
                  <a:pt x="3471373" y="0"/>
                </a:lnTo>
                <a:lnTo>
                  <a:pt x="3471373" y="1693353"/>
                </a:lnTo>
                <a:lnTo>
                  <a:pt x="0" y="16933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PR"/>
          </a:p>
        </p:txBody>
      </p:sp>
      <p:sp>
        <p:nvSpPr>
          <p:cNvPr id="11" name="AutoShape 2">
            <a:extLst>
              <a:ext uri="{FF2B5EF4-FFF2-40B4-BE49-F238E27FC236}">
                <a16:creationId xmlns:a16="http://schemas.microsoft.com/office/drawing/2014/main" id="{98D8BE11-90B4-FE7F-15B4-D960CC639D09}"/>
              </a:ext>
            </a:extLst>
          </p:cNvPr>
          <p:cNvSpPr/>
          <p:nvPr/>
        </p:nvSpPr>
        <p:spPr>
          <a:xfrm>
            <a:off x="1143000" y="2324098"/>
            <a:ext cx="13448971" cy="0"/>
          </a:xfrm>
          <a:prstGeom prst="line">
            <a:avLst/>
          </a:prstGeom>
          <a:ln w="76200" cap="flat">
            <a:solidFill>
              <a:srgbClr val="00B0F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P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F80801-4AC2-4A15-9BC5-F84A6BB0C05A}"/>
              </a:ext>
            </a:extLst>
          </p:cNvPr>
          <p:cNvSpPr txBox="1"/>
          <p:nvPr/>
        </p:nvSpPr>
        <p:spPr>
          <a:xfrm>
            <a:off x="1351472" y="1497567"/>
            <a:ext cx="1295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2A99D4-1CA5-A43D-1E35-5CA3193EA5E8}"/>
              </a:ext>
            </a:extLst>
          </p:cNvPr>
          <p:cNvSpPr txBox="1"/>
          <p:nvPr/>
        </p:nvSpPr>
        <p:spPr>
          <a:xfrm>
            <a:off x="1676400" y="3906678"/>
            <a:ext cx="7696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(26pts)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>
            <a:off x="8859751" y="990600"/>
            <a:ext cx="8742449" cy="0"/>
          </a:xfrm>
          <a:prstGeom prst="line">
            <a:avLst/>
          </a:prstGeom>
          <a:ln w="76200" cap="flat">
            <a:solidFill>
              <a:srgbClr val="59BAE8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5105400" y="1909725"/>
            <a:ext cx="5459754" cy="36933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/>
            <a:r>
              <a:rPr lang="en-US" sz="60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Gracias     </a:t>
            </a:r>
          </a:p>
          <a:p>
            <a:pPr marL="0" lvl="0" indent="0" algn="l"/>
            <a:r>
              <a:rPr lang="en-US" sz="60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Thanks  </a:t>
            </a:r>
          </a:p>
          <a:p>
            <a:pPr marL="0" lvl="0" indent="0" algn="l"/>
            <a:r>
              <a:rPr lang="en-US" sz="60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Obrigado</a:t>
            </a:r>
            <a:r>
              <a:rPr lang="en-US" sz="60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/a     </a:t>
            </a:r>
          </a:p>
          <a:p>
            <a:pPr marL="0" lvl="0" indent="0" algn="l"/>
            <a:r>
              <a:rPr lang="en-US" sz="60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Merci</a:t>
            </a:r>
            <a:endParaRPr lang="en-US" sz="6000" dirty="0">
              <a:solidFill>
                <a:srgbClr val="000000"/>
              </a:solidFill>
              <a:latin typeface="Satisfy"/>
              <a:ea typeface="Satisfy"/>
              <a:cs typeface="Satisfy"/>
              <a:sym typeface="Satisfy"/>
            </a:endParaRPr>
          </a:p>
        </p:txBody>
      </p:sp>
      <p:sp>
        <p:nvSpPr>
          <p:cNvPr id="13" name="Freeform 13"/>
          <p:cNvSpPr/>
          <p:nvPr/>
        </p:nvSpPr>
        <p:spPr>
          <a:xfrm rot="-2205115">
            <a:off x="1117330" y="1725189"/>
            <a:ext cx="3542814" cy="3745324"/>
          </a:xfrm>
          <a:custGeom>
            <a:avLst/>
            <a:gdLst/>
            <a:ahLst/>
            <a:cxnLst/>
            <a:rect l="l" t="t" r="r" b="b"/>
            <a:pathLst>
              <a:path w="4320866" h="4781041">
                <a:moveTo>
                  <a:pt x="0" y="0"/>
                </a:moveTo>
                <a:lnTo>
                  <a:pt x="4320866" y="0"/>
                </a:lnTo>
                <a:lnTo>
                  <a:pt x="4320866" y="4781041"/>
                </a:lnTo>
                <a:lnTo>
                  <a:pt x="0" y="478104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/>
          <p:nvPr/>
        </p:nvSpPr>
        <p:spPr>
          <a:xfrm>
            <a:off x="13563600" y="1176704"/>
            <a:ext cx="3724860" cy="1771644"/>
          </a:xfrm>
          <a:custGeom>
            <a:avLst/>
            <a:gdLst/>
            <a:ahLst/>
            <a:cxnLst/>
            <a:rect l="l" t="t" r="r" b="b"/>
            <a:pathLst>
              <a:path w="2391415" h="1166544">
                <a:moveTo>
                  <a:pt x="0" y="0"/>
                </a:moveTo>
                <a:lnTo>
                  <a:pt x="2391415" y="0"/>
                </a:lnTo>
                <a:lnTo>
                  <a:pt x="2391415" y="1166544"/>
                </a:lnTo>
                <a:lnTo>
                  <a:pt x="0" y="116654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177D1776-CFF6-C044-5651-5CC1E19609FC}"/>
              </a:ext>
            </a:extLst>
          </p:cNvPr>
          <p:cNvSpPr txBox="1"/>
          <p:nvPr/>
        </p:nvSpPr>
        <p:spPr>
          <a:xfrm>
            <a:off x="9173490" y="586176"/>
            <a:ext cx="8114970" cy="3470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177"/>
              </a:lnSpc>
            </a:pPr>
            <a:r>
              <a:rPr lang="en-US" sz="4000" spc="-150" dirty="0">
                <a:solidFill>
                  <a:schemeClr val="tx1">
                    <a:lumMod val="85000"/>
                    <a:lumOff val="15000"/>
                  </a:schemeClr>
                </a:solidFill>
                <a:ea typeface="Julius Sans One"/>
                <a:cs typeface="Julius Sans One"/>
                <a:sym typeface="Julius Sans One"/>
              </a:rPr>
              <a:t>Sociedad Interamericana de </a:t>
            </a:r>
            <a:r>
              <a:rPr lang="en-US" sz="4000" spc="-150" dirty="0" err="1">
                <a:solidFill>
                  <a:schemeClr val="tx1">
                    <a:lumMod val="85000"/>
                    <a:lumOff val="15000"/>
                  </a:schemeClr>
                </a:solidFill>
                <a:ea typeface="Julius Sans One"/>
                <a:cs typeface="Julius Sans One"/>
                <a:sym typeface="Julius Sans One"/>
              </a:rPr>
              <a:t>Psicología</a:t>
            </a:r>
            <a:r>
              <a:rPr lang="en-US" sz="4000" spc="-150" dirty="0">
                <a:solidFill>
                  <a:schemeClr val="tx1">
                    <a:lumMod val="85000"/>
                    <a:lumOff val="15000"/>
                  </a:schemeClr>
                </a:solidFill>
                <a:ea typeface="Julius Sans One"/>
                <a:cs typeface="Julius Sans One"/>
                <a:sym typeface="Julius Sans One"/>
              </a:rPr>
              <a:t> (SIP) </a:t>
            </a:r>
          </a:p>
        </p:txBody>
      </p:sp>
      <p:sp>
        <p:nvSpPr>
          <p:cNvPr id="16" name="TextBox 11">
            <a:extLst>
              <a:ext uri="{FF2B5EF4-FFF2-40B4-BE49-F238E27FC236}">
                <a16:creationId xmlns:a16="http://schemas.microsoft.com/office/drawing/2014/main" id="{5A360C7E-87E6-E38F-F4D8-3A3FC0CB77BF}"/>
              </a:ext>
            </a:extLst>
          </p:cNvPr>
          <p:cNvSpPr txBox="1"/>
          <p:nvPr/>
        </p:nvSpPr>
        <p:spPr>
          <a:xfrm>
            <a:off x="304800" y="6636982"/>
            <a:ext cx="18288000" cy="10925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3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Información</a:t>
            </a: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 de </a:t>
            </a:r>
            <a:r>
              <a:rPr lang="en-US" sz="3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contacto</a:t>
            </a: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/ Contact information</a:t>
            </a:r>
          </a:p>
          <a:p>
            <a:pPr marL="0" lvl="0" indent="0" algn="ctr">
              <a:lnSpc>
                <a:spcPts val="4397"/>
              </a:lnSpc>
              <a:spcBef>
                <a:spcPct val="0"/>
              </a:spcBef>
            </a:pP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Redes </a:t>
            </a:r>
            <a:r>
              <a:rPr lang="en-US" sz="3600" dirty="0" err="1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Sociales</a:t>
            </a:r>
            <a:r>
              <a:rPr lang="en-US" sz="3600" dirty="0">
                <a:latin typeface="Arial" panose="020B0604020202020204" pitchFamily="34" charset="0"/>
                <a:ea typeface="Julius Sans One"/>
                <a:cs typeface="Arial" panose="020B0604020202020204" pitchFamily="34" charset="0"/>
                <a:sym typeface="Julius Sans One"/>
              </a:rPr>
              <a:t>/Social Media</a:t>
            </a: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C62DB268-E59D-50D5-55DE-5153BD7606DD}"/>
              </a:ext>
            </a:extLst>
          </p:cNvPr>
          <p:cNvSpPr txBox="1"/>
          <p:nvPr/>
        </p:nvSpPr>
        <p:spPr>
          <a:xfrm>
            <a:off x="7315200" y="9310172"/>
            <a:ext cx="13030200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4480"/>
              </a:lnSpc>
              <a:spcBef>
                <a:spcPct val="0"/>
              </a:spcBef>
            </a:pP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Una </a:t>
            </a:r>
            <a:r>
              <a:rPr lang="en-US" sz="3600" b="1" dirty="0" err="1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Psicología</a:t>
            </a: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 para </a:t>
            </a:r>
            <a:r>
              <a:rPr lang="en-US" sz="3600" b="1" dirty="0" err="1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todas</a:t>
            </a:r>
            <a:r>
              <a:rPr lang="en-US" sz="3600" b="1" dirty="0">
                <a:solidFill>
                  <a:srgbClr val="00B0F0"/>
                </a:solidFill>
                <a:latin typeface="Ink Free" panose="03080402000500000000" pitchFamily="66" charset="0"/>
                <a:ea typeface="Julius Sans One"/>
                <a:cs typeface="Julius Sans One"/>
                <a:sym typeface="Julius Sans One"/>
              </a:rPr>
              <a:t> las Americas</a:t>
            </a:r>
          </a:p>
        </p:txBody>
      </p:sp>
      <p:sp>
        <p:nvSpPr>
          <p:cNvPr id="18" name="Freeform 4">
            <a:extLst>
              <a:ext uri="{FF2B5EF4-FFF2-40B4-BE49-F238E27FC236}">
                <a16:creationId xmlns:a16="http://schemas.microsoft.com/office/drawing/2014/main" id="{5C296A97-9688-7FC6-0F9E-E5D408E6B438}"/>
              </a:ext>
            </a:extLst>
          </p:cNvPr>
          <p:cNvSpPr/>
          <p:nvPr/>
        </p:nvSpPr>
        <p:spPr>
          <a:xfrm>
            <a:off x="8229600" y="9545055"/>
            <a:ext cx="1524000" cy="201054"/>
          </a:xfrm>
          <a:custGeom>
            <a:avLst/>
            <a:gdLst/>
            <a:ahLst/>
            <a:cxnLst/>
            <a:rect l="l" t="t" r="r" b="b"/>
            <a:pathLst>
              <a:path w="2968854" h="441617">
                <a:moveTo>
                  <a:pt x="0" y="0"/>
                </a:moveTo>
                <a:lnTo>
                  <a:pt x="2968854" y="0"/>
                </a:lnTo>
                <a:lnTo>
                  <a:pt x="2968854" y="441616"/>
                </a:lnTo>
                <a:lnTo>
                  <a:pt x="0" y="44161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P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80</Words>
  <Application>Microsoft Office PowerPoint</Application>
  <PresentationFormat>Custom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Ink Free</vt:lpstr>
      <vt:lpstr>Calibri</vt:lpstr>
      <vt:lpstr>Julius Sans One</vt:lpstr>
      <vt:lpstr>Satisfy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CIP 2025</dc:title>
  <dc:creator>Andel Nicasio</dc:creator>
  <cp:lastModifiedBy>Nicasio Infante, Andel V.</cp:lastModifiedBy>
  <cp:revision>2</cp:revision>
  <dcterms:created xsi:type="dcterms:W3CDTF">2006-08-16T00:00:00Z</dcterms:created>
  <dcterms:modified xsi:type="dcterms:W3CDTF">2025-06-06T22:49:33Z</dcterms:modified>
  <dc:identifier>DAGmoDoflYs</dc:identifier>
</cp:coreProperties>
</file>